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8"/>
    <p:restoredTop sz="94726"/>
  </p:normalViewPr>
  <p:slideViewPr>
    <p:cSldViewPr snapToGrid="0">
      <p:cViewPr varScale="1">
        <p:scale>
          <a:sx n="119" d="100"/>
          <a:sy n="119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E9493-0BD0-9344-A1C2-A3337F550C90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5B335-A956-674F-8AD6-D01E0B64C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76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5B335-A956-674F-8AD6-D01E0B64CD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1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8BB0-DA52-F103-C38C-2FB974981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5ABE3-9DDD-5E82-C4BC-0B53ED804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03819-1383-5C7E-346D-638FDA65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2E9C1-4745-0E28-A0DB-D0E14641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8DE7E-0DE0-D1EE-ABD9-11146AF4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6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1330-7ECE-0B7F-6002-95EEF280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B88FF-2D99-7E66-ABB9-436DA53E0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36805-F255-2DA3-9D0E-959CA891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D2B9F-9F5E-2766-5A3A-E4B2DD4D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C6428-7658-A13C-715D-81653D98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7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95081B-1878-4D73-22DA-FF019EF1F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231AC-9880-B954-9ED8-0D92D2152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67C3F-4744-CE27-C7A9-D25CC9A6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B7FC-4DB7-C900-A6DB-51A8D8E6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A463E-2FBB-1E5F-3B43-D329F9E0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22A6-DC90-6FCE-BCDF-EE15F1D7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2BEE7-0F35-E4DB-FFFD-C961D5F8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1B46A-BD81-2EEC-0AD1-E743108D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62675-7D0E-78DA-8EFF-09EF9A54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CC7C8-7344-DEF7-4D7E-36FA6B5B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6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B20B-A293-E861-F6EF-E18B8084F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50EB6-89F7-2C36-ED46-6E99E63D1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2F6D3-8133-933F-A7FE-0F3522A6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6120-15B7-ABCF-91FC-D07D0B02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0A4F3-28DB-0ADF-64BC-7C2DAA61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4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C962-DF48-628F-E94F-6961B730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5D181-3ACC-48E2-0C07-15D62346B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510F2-551B-1786-D5DE-E97AAA173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0636-18CD-18A4-CB24-AF3CCA18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3B91C-CD61-31EB-9810-0C6CE2AC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22F9D-691E-8148-418F-EDFE4EAC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4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9978-1592-3274-AFD7-C66E89F0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AD53B-21E6-A618-EEDD-43A5BB554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14580-C99C-44D9-A145-86E4D57C1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25E9C-E448-A68A-5395-667AAA6F8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1792E-8093-8911-6B3A-19154871C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4B9D1-30B1-A9AE-6E80-2F0AC25C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D6DBB8-2D37-73F0-B418-B8CD5814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64330E-F73D-746A-DA38-154137CE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2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EEA9-4268-81EA-83B8-C7858823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AA6F1-AD4F-36F6-7689-915B2090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D1860-8221-4D04-2572-35679B57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36BD3-3049-A4B5-9665-428FA20E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8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F4001-BA34-277C-C3B6-1273EFF4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A3A9D-04E7-CC07-3A34-5D2B3D97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9B9F9-169F-C022-D8F9-3108AEC5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9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6FA9-1F17-CE9B-048E-5E63014F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A12A-F71A-7179-7C2C-F1A542D4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D55DE-488F-3C42-745C-2257A7527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5B498-A590-2A1F-2F95-FE9E445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8AA23-69B9-659E-E3D8-D7EB5D0B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6DAB6-134C-BDC9-1974-F76DEA4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4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626-2C03-C623-9E0F-D312DB2A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FE7B1-4A88-09BA-B7EF-BB585FA87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B5E32-3BD5-4F7F-D963-A76748794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CAFE0-E769-B3C0-EA4B-C18B5559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62A5F-B710-495B-ADF4-5272CB40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7BDAE-1BDE-7CCD-ADD7-1F330956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2EADA-3788-FAD2-270E-35195794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AC961-9723-8565-2009-BB8EB8230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BBEDC-74EE-A22D-18C1-C5D868BA6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AAC37-266E-AB48-AEAF-77D989EE14E1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B7968-E529-4265-1A3E-AEBD31AF9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F963-6A61-DA92-1378-7A13D2279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281D4-B3B2-7D48-A4F2-63BCC3E78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0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jkanwal@amazon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rahul-kanw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8F7E-AEAC-9481-70DD-63FE1F318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068" y="310612"/>
            <a:ext cx="5062151" cy="2387600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Name: Rahul Kanwal</a:t>
            </a:r>
            <a:br>
              <a:rPr lang="en-US" sz="3000" dirty="0"/>
            </a:br>
            <a:r>
              <a:rPr lang="en-US" sz="3000" dirty="0"/>
              <a:t>Role: Solutions Architect Intern</a:t>
            </a:r>
            <a:br>
              <a:rPr lang="en-US" sz="3000" dirty="0"/>
            </a:br>
            <a:r>
              <a:rPr lang="en-US" sz="3000" dirty="0"/>
              <a:t>Team: Field-AGS-UTP-All-CS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4" name="Picture 2" descr="Download Amazon Web Services (AWS) Logo in SVG Vector or PNG ...">
            <a:extLst>
              <a:ext uri="{FF2B5EF4-FFF2-40B4-BE49-F238E27FC236}">
                <a16:creationId xmlns:a16="http://schemas.microsoft.com/office/drawing/2014/main" id="{7BF19CAA-85DA-B4D3-8D11-A1BB392582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62" y="2399960"/>
            <a:ext cx="1543561" cy="10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CDF02-7EFF-166E-DCBC-DDED7B135544}"/>
              </a:ext>
            </a:extLst>
          </p:cNvPr>
          <p:cNvSpPr txBox="1"/>
          <p:nvPr/>
        </p:nvSpPr>
        <p:spPr>
          <a:xfrm>
            <a:off x="262068" y="3429000"/>
            <a:ext cx="3846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rjkanwal@amazon.com</a:t>
            </a:r>
            <a:endParaRPr lang="en-US" dirty="0"/>
          </a:p>
          <a:p>
            <a:r>
              <a:rPr lang="en-US" dirty="0"/>
              <a:t>Phone: +1 (669) 319-9828</a:t>
            </a:r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linkedin.com/in/rahul-kanwal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9D80C3-5E4C-15D0-4592-9DD9DE4E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46900" y="216193"/>
            <a:ext cx="3727327" cy="37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0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C823-E60E-CF43-89B0-D2E9FF4D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FAB12-E4BB-C963-034F-4515C688D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493956" cy="3810677"/>
          </a:xfrm>
        </p:spPr>
        <p:txBody>
          <a:bodyPr>
            <a:normAutofit/>
          </a:bodyPr>
          <a:lstStyle/>
          <a:p>
            <a:r>
              <a:rPr lang="en-US" dirty="0"/>
              <a:t>From Mumbai, India</a:t>
            </a:r>
          </a:p>
          <a:p>
            <a:r>
              <a:rPr lang="en-US" dirty="0"/>
              <a:t>MS in Software Engineering at San Jose State University</a:t>
            </a:r>
          </a:p>
          <a:p>
            <a:r>
              <a:rPr lang="en-US" dirty="0"/>
              <a:t>3 Years at Accenture</a:t>
            </a:r>
          </a:p>
          <a:p>
            <a:r>
              <a:rPr lang="en-US" dirty="0"/>
              <a:t>.NET, Angular, Azure Cloud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10DBD-20A2-2501-8FDA-FF7DAB64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21" y="365125"/>
            <a:ext cx="2203554" cy="2938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845E5-171E-898E-0672-08379200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57394" y="2327222"/>
            <a:ext cx="2938073" cy="2203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68B233-B308-ED62-2DBE-D1CF85285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93965" y="3927749"/>
            <a:ext cx="3282847" cy="1847406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149EED2-62C6-20D8-0C6F-D9C121CDEA10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5835584" y="3007010"/>
            <a:ext cx="892883" cy="1485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2BA6CC5-17C7-334C-30BB-6B99DD77D8A1}"/>
              </a:ext>
            </a:extLst>
          </p:cNvPr>
          <p:cNvCxnSpPr>
            <a:cxnSpLocks/>
            <a:stCxn id="8" idx="3"/>
          </p:cNvCxnSpPr>
          <p:nvPr/>
        </p:nvCxnSpPr>
        <p:spPr>
          <a:xfrm rot="16200000" flipH="1">
            <a:off x="8432755" y="4591710"/>
            <a:ext cx="872604" cy="1485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61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0EE8-76A0-D514-82F0-41CF9C280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112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0DF0-1189-59E0-144A-74928193B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1120" cy="4351338"/>
          </a:xfrm>
        </p:spPr>
        <p:txBody>
          <a:bodyPr>
            <a:normAutofit/>
          </a:bodyPr>
          <a:lstStyle/>
          <a:p>
            <a:r>
              <a:rPr lang="en-US" dirty="0"/>
              <a:t>Likes Traveling and Hiking</a:t>
            </a:r>
          </a:p>
          <a:p>
            <a:r>
              <a:rPr lang="en-US" dirty="0"/>
              <a:t>Gym(can finally do a pull-up :D)</a:t>
            </a:r>
          </a:p>
          <a:p>
            <a:r>
              <a:rPr lang="en-US" dirty="0"/>
              <a:t>Reading(currently in my 2</a:t>
            </a:r>
            <a:r>
              <a:rPr lang="en-US" baseline="30000" dirty="0"/>
              <a:t>nd</a:t>
            </a:r>
            <a:r>
              <a:rPr lang="en-US" dirty="0"/>
              <a:t> book of the year)</a:t>
            </a:r>
          </a:p>
          <a:p>
            <a:r>
              <a:rPr lang="en-US" dirty="0"/>
              <a:t>Play and follow Cricket</a:t>
            </a:r>
          </a:p>
          <a:p>
            <a:r>
              <a:rPr lang="en-US" dirty="0"/>
              <a:t>Have 2 cats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DF7EC-F81D-7B1B-5470-7B554740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50" y="365125"/>
            <a:ext cx="2546699" cy="339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BDE03-E636-4BF6-54A2-C3B8BB08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56" y="2303494"/>
            <a:ext cx="1910024" cy="33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5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0E381-5440-2D0E-B031-B8D31201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41330" y="1122802"/>
            <a:ext cx="2788676" cy="3718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64255-FBAB-B693-6A26-D9A4B5F66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957" y="1122802"/>
            <a:ext cx="2788676" cy="37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0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998DC-9234-4C7C-FB5F-AA3BD41ED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9760"/>
            <a:ext cx="10515600" cy="555720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000" b="1" i="1" dirty="0"/>
              <a:t>Thank You :D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426194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104</Words>
  <Application>Microsoft Macintosh PowerPoint</Application>
  <PresentationFormat>Widescreen</PresentationFormat>
  <Paragraphs>17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Name: Rahul Kanwal Role: Solutions Architect Intern Team: Field-AGS-UTP-All-CS </vt:lpstr>
      <vt:lpstr>Background</vt:lpstr>
      <vt:lpstr>About 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Kanwal, Rahul</dc:creator>
  <cp:lastModifiedBy>Kanwal, Rahul</cp:lastModifiedBy>
  <cp:revision>11</cp:revision>
  <dcterms:created xsi:type="dcterms:W3CDTF">2025-06-10T22:50:54Z</dcterms:created>
  <dcterms:modified xsi:type="dcterms:W3CDTF">2025-06-25T05:34:55Z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2025-06-25T05:34:55Z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09af7406-2a45-49b2-b332-a2423f19813a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